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24384000" cy="13716000"/>
  <p:notesSz cx="6858000" cy="9144000"/>
  <p:embeddedFontLst>
    <p:embeddedFont>
      <p:font typeface="LINE Seed Sans Heavy"/>
      <p:bold r:id="rId17"/>
    </p:embeddedFont>
    <p:embeddedFont>
      <p:font typeface="LINE Seed Sans KR Bold"/>
      <p:bold r:id="rId18"/>
    </p:embeddedFont>
    <p:embeddedFont>
      <p:font typeface="LINE Seed Sans KR Thin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.fntdata" Type="http://schemas.openxmlformats.org/officeDocument/2006/relationships/font"/><Relationship Id="rId18" Target="fonts/font2.fntdata" Type="http://schemas.openxmlformats.org/officeDocument/2006/relationships/font"/><Relationship Id="rId19" Target="fonts/font3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22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32.png" Type="http://schemas.openxmlformats.org/officeDocument/2006/relationships/image"/><Relationship Id="rId6" Target="../media/image1.png" Type="http://schemas.openxmlformats.org/officeDocument/2006/relationships/image"/><Relationship Id="rId7" Target="../media/image3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Relationship Id="rId5" Target="../media/image2.png" Type="http://schemas.openxmlformats.org/officeDocument/2006/relationships/image"/><Relationship Id="rId6" Target="../media/image3.png" Type="http://schemas.openxmlformats.org/officeDocument/2006/relationships/image"/><Relationship Id="rId7" Target="../media/image4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21.png" Type="http://schemas.openxmlformats.org/officeDocument/2006/relationships/image"/><Relationship Id="rId5" Target="../media/image4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24.png" Type="http://schemas.openxmlformats.org/officeDocument/2006/relationships/image"/><Relationship Id="rId6" Target="../media/image22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1F7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21060000">
            <a:off x="14478000" y="3327400"/>
            <a:ext cx="10325100" cy="11061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178300" y="7023100"/>
            <a:ext cx="140589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791917">
            <a:off x="2235200" y="1866900"/>
            <a:ext cx="1219200" cy="25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216400" y="1866900"/>
            <a:ext cx="533400" cy="53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76800" y="1866900"/>
            <a:ext cx="533400" cy="533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10871200"/>
            <a:ext cx="2844800" cy="2844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14935200" y="-381000"/>
            <a:ext cx="11036300" cy="14185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565400" y="6337300"/>
            <a:ext cx="13373100" cy="1612900"/>
          </a:xfrm>
          <a:prstGeom prst="rect">
            <a:avLst/>
          </a:prstGeom>
        </p:spPr>
        <p:txBody>
          <a:bodyPr anchor="t" rtlCol="false" lIns="0" tIns="112576" rIns="0" bIns="0"/>
          <a:lstStyle/>
          <a:p>
            <a:pPr algn="ctr" lvl="0">
              <a:lnSpc>
                <a:spcPct val="99600"/>
              </a:lnSpc>
            </a:pPr>
            <a:r>
              <a:rPr lang="ko-KR" sz="8864" b="false" i="false" u="none" strike="noStrike" spc="-89">
                <a:solidFill>
                  <a:srgbClr val="000000"/>
                </a:solidFill>
                <a:ea typeface="LINE Seed Sans Heavy"/>
              </a:rPr>
              <a:t>특화프로젝트</a:t>
            </a:r>
            <a:r>
              <a:rPr lang="en-US" sz="8864" b="false" i="false" u="none" strike="noStrike" spc="-89">
                <a:solidFill>
                  <a:srgbClr val="000000"/>
                </a:solidFill>
                <a:latin typeface="LINE Seed Sans Heavy"/>
              </a:rPr>
              <a:t> MES</a:t>
            </a:r>
          </a:p>
        </p:txBody>
      </p:sp>
      <p:sp>
        <p:nvSpPr>
          <p:cNvPr name="TextBox 10" id="10"/>
          <p:cNvSpPr txBox="true"/>
          <p:nvPr/>
        </p:nvSpPr>
        <p:spPr>
          <a:xfrm rot="5400000">
            <a:off x="-2628900" y="4305300"/>
            <a:ext cx="7975600" cy="381000"/>
          </a:xfrm>
          <a:prstGeom prst="rect">
            <a:avLst/>
          </a:prstGeom>
        </p:spPr>
        <p:txBody>
          <a:bodyPr anchor="t" rtlCol="false" lIns="0" tIns="27093" rIns="0" bIns="0"/>
          <a:lstStyle/>
          <a:p>
            <a:pPr algn="ctr" lvl="0">
              <a:lnSpc>
                <a:spcPct val="99600"/>
              </a:lnSpc>
            </a:pPr>
            <a:r>
              <a:rPr lang="en" sz="2133" b="false" i="false" u="none" strike="noStrike" spc="149">
                <a:solidFill>
                  <a:srgbClr val="000000"/>
                </a:solidFill>
                <a:latin typeface="LINE Seed Sans KR Bold"/>
              </a:rPr>
              <a:t>DESING PRESENTATION TEMPLATE</a:t>
            </a:r>
          </a:p>
        </p:txBody>
      </p:sp>
      <p:sp>
        <p:nvSpPr>
          <p:cNvPr name="TextBox 11" id="11"/>
          <p:cNvSpPr txBox="true"/>
          <p:nvPr/>
        </p:nvSpPr>
        <p:spPr>
          <a:xfrm rot="5400000">
            <a:off x="-38100" y="10934700"/>
            <a:ext cx="2819400" cy="381000"/>
          </a:xfrm>
          <a:prstGeom prst="rect">
            <a:avLst/>
          </a:prstGeom>
        </p:spPr>
        <p:txBody>
          <a:bodyPr anchor="t" rtlCol="false" lIns="0" tIns="27093" rIns="0" bIns="0"/>
          <a:lstStyle/>
          <a:p>
            <a:pPr algn="ctr" lvl="0">
              <a:lnSpc>
                <a:spcPct val="99600"/>
              </a:lnSpc>
            </a:pPr>
            <a:r>
              <a:rPr lang="en" sz="2133" b="false" i="false" u="none" strike="noStrike" spc="149">
                <a:solidFill>
                  <a:srgbClr val="000000"/>
                </a:solidFill>
                <a:latin typeface="LINE Seed Sans KR Bold"/>
              </a:rPr>
              <a:t>CODEHOWS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292600" y="10591800"/>
            <a:ext cx="8026400" cy="9906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53550"/>
              </a:lnSpc>
            </a:pPr>
            <a:r>
              <a:rPr lang="en-US" sz="2533" b="false" i="false" u="none" strike="noStrike" spc="76">
                <a:solidFill>
                  <a:srgbClr val="000000"/>
                </a:solidFill>
                <a:latin typeface="LINE Seed Sans KR Bold"/>
              </a:rPr>
              <a:t>4</a:t>
            </a:r>
            <a:r>
              <a:rPr lang="ko-KR" sz="2533" b="false" i="false" u="none" strike="noStrike" spc="76">
                <a:solidFill>
                  <a:srgbClr val="000000"/>
                </a:solidFill>
                <a:ea typeface="LINE Seed Sans KR Bold"/>
              </a:rPr>
              <a:t>조</a:t>
            </a:r>
            <a:r>
              <a:rPr lang="en-US" sz="2533" b="false" i="false" u="none" strike="noStrike" spc="76">
                <a:solidFill>
                  <a:srgbClr val="000000"/>
                </a:solidFill>
                <a:latin typeface="LINE Seed Sans KR Bold"/>
              </a:rPr>
              <a:t> 3M-BMS</a:t>
            </a:r>
          </a:p>
          <a:p>
            <a:pPr algn="l" lvl="0">
              <a:lnSpc>
                <a:spcPct val="153550"/>
              </a:lnSpc>
            </a:pPr>
            <a:r>
              <a:rPr lang="ko-KR" sz="2533" b="false" i="false" u="none" strike="noStrike" spc="76">
                <a:solidFill>
                  <a:srgbClr val="000000"/>
                </a:solidFill>
                <a:ea typeface="LINE Seed Sans KR Bold"/>
              </a:rPr>
              <a:t>홍석민</a:t>
            </a:r>
            <a:r>
              <a:rPr lang="en-US" sz="2533" b="false" i="false" u="none" strike="noStrike" spc="76">
                <a:solidFill>
                  <a:srgbClr val="000000"/>
                </a:solidFill>
                <a:latin typeface="LINE Seed Sans KR Bold"/>
              </a:rPr>
              <a:t>(Big), </a:t>
            </a:r>
            <a:r>
              <a:rPr lang="ko-KR" sz="2533" b="false" i="false" u="none" strike="noStrike" spc="76">
                <a:solidFill>
                  <a:srgbClr val="000000"/>
                </a:solidFill>
                <a:ea typeface="LINE Seed Sans KR Bold"/>
              </a:rPr>
              <a:t>김억근</a:t>
            </a:r>
            <a:r>
              <a:rPr lang="en-US" sz="2533" b="false" i="false" u="none" strike="noStrike" spc="76">
                <a:solidFill>
                  <a:srgbClr val="000000"/>
                </a:solidFill>
                <a:latin typeface="LINE Seed Sans KR Bold"/>
              </a:rPr>
              <a:t>(Medium), </a:t>
            </a:r>
            <a:r>
              <a:rPr lang="ko-KR" sz="2533" b="false" i="false" u="none" strike="noStrike" spc="76">
                <a:solidFill>
                  <a:srgbClr val="000000"/>
                </a:solidFill>
                <a:ea typeface="LINE Seed Sans KR Bold"/>
              </a:rPr>
              <a:t>류민우</a:t>
            </a:r>
            <a:r>
              <a:rPr lang="en-US" sz="2533" b="false" i="false" u="none" strike="noStrike" spc="76">
                <a:solidFill>
                  <a:srgbClr val="000000"/>
                </a:solidFill>
                <a:latin typeface="LINE Seed Sans KR Bold"/>
              </a:rPr>
              <a:t>(Small)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1F7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178300" y="7023100"/>
            <a:ext cx="140589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791917">
            <a:off x="2235200" y="1866900"/>
            <a:ext cx="12192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16400" y="1866900"/>
            <a:ext cx="533400" cy="53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76800" y="1866900"/>
            <a:ext cx="533400" cy="533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5400000">
            <a:off x="-2616200" y="4305300"/>
            <a:ext cx="7975600" cy="381000"/>
          </a:xfrm>
          <a:prstGeom prst="rect">
            <a:avLst/>
          </a:prstGeom>
        </p:spPr>
        <p:txBody>
          <a:bodyPr anchor="t" rtlCol="false" lIns="0" tIns="27093" rIns="0" bIns="0"/>
          <a:lstStyle/>
          <a:p>
            <a:pPr algn="ctr" lvl="0">
              <a:lnSpc>
                <a:spcPct val="99600"/>
              </a:lnSpc>
            </a:pPr>
            <a:r>
              <a:rPr lang="en" sz="2133" b="false" i="false" u="none" strike="noStrike" spc="149">
                <a:solidFill>
                  <a:srgbClr val="000000"/>
                </a:solidFill>
                <a:latin typeface="LINE Seed Sans KR Bold"/>
              </a:rPr>
              <a:t>DESING PRESENTATION TEMPLATE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12000" y="2006600"/>
            <a:ext cx="8750300" cy="381000"/>
          </a:xfrm>
          <a:prstGeom prst="rect">
            <a:avLst/>
          </a:prstGeom>
        </p:spPr>
        <p:txBody>
          <a:bodyPr anchor="t" rtlCol="false" lIns="0" tIns="27093" rIns="0" bIns="0"/>
          <a:lstStyle/>
          <a:p>
            <a:pPr algn="l" lvl="0">
              <a:lnSpc>
                <a:spcPct val="99600"/>
              </a:lnSpc>
            </a:pPr>
            <a:r>
              <a:rPr lang="en" sz="2133" b="false" i="false" u="none" strike="noStrike" spc="149">
                <a:solidFill>
                  <a:srgbClr val="000000"/>
                </a:solidFill>
                <a:latin typeface="LINE Seed Sans KR Bold"/>
              </a:rPr>
              <a:t>3M-BMS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10871200"/>
            <a:ext cx="2844800" cy="2844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5400000">
            <a:off x="-38100" y="10934700"/>
            <a:ext cx="2819400" cy="381000"/>
          </a:xfrm>
          <a:prstGeom prst="rect">
            <a:avLst/>
          </a:prstGeom>
        </p:spPr>
        <p:txBody>
          <a:bodyPr anchor="t" rtlCol="false" lIns="0" tIns="27093" rIns="0" bIns="0"/>
          <a:lstStyle/>
          <a:p>
            <a:pPr algn="ctr" lvl="0">
              <a:lnSpc>
                <a:spcPct val="99600"/>
              </a:lnSpc>
            </a:pPr>
            <a:r>
              <a:rPr lang="en" sz="2133" b="false" i="false" u="none" strike="noStrike" spc="149">
                <a:solidFill>
                  <a:srgbClr val="000000"/>
                </a:solidFill>
                <a:latin typeface="LINE Seed Sans KR Bold"/>
              </a:rPr>
              <a:t>CODEHOWS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12000" y="3098800"/>
            <a:ext cx="7620000" cy="952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5333" b="false" i="false" u="none" strike="noStrike">
                <a:solidFill>
                  <a:srgbClr val="000000"/>
                </a:solidFill>
                <a:latin typeface="LINE Seed Sans KR Bold"/>
              </a:rPr>
              <a:t>Retrospective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12000" y="4051300"/>
            <a:ext cx="20066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399" b="false" i="false" u="none" strike="noStrike">
                <a:solidFill>
                  <a:srgbClr val="000000"/>
                </a:solidFill>
                <a:ea typeface="LINE Seed Sans KR Bold"/>
              </a:rPr>
              <a:t>회고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5562600" y="4749800"/>
            <a:ext cx="16332200" cy="8293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1F7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178300" y="7023100"/>
            <a:ext cx="140589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791917">
            <a:off x="2235200" y="1866900"/>
            <a:ext cx="12192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16400" y="1866900"/>
            <a:ext cx="533400" cy="53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76800" y="1866900"/>
            <a:ext cx="533400" cy="533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10871200"/>
            <a:ext cx="2844800" cy="284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21060000">
            <a:off x="8089900" y="1524000"/>
            <a:ext cx="10325100" cy="110617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8267700" y="-2171700"/>
            <a:ext cx="11036300" cy="141859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6146800" y="5575300"/>
            <a:ext cx="13347700" cy="2921000"/>
          </a:xfrm>
          <a:prstGeom prst="rect">
            <a:avLst/>
          </a:prstGeom>
        </p:spPr>
        <p:txBody>
          <a:bodyPr anchor="t" rtlCol="false" lIns="0" tIns="112576" rIns="0" bIns="0"/>
          <a:lstStyle/>
          <a:p>
            <a:pPr algn="ctr" lvl="0">
              <a:lnSpc>
                <a:spcPct val="99600"/>
              </a:lnSpc>
            </a:pPr>
            <a:r>
              <a:rPr lang="en" sz="8864" b="false" i="false" u="none" strike="noStrike" spc="-89">
                <a:solidFill>
                  <a:srgbClr val="000000"/>
                </a:solidFill>
                <a:latin typeface="LINE Seed Sans Heavy"/>
              </a:rPr>
              <a:t>THANK</a:t>
            </a:r>
          </a:p>
          <a:p>
            <a:pPr algn="ctr" lvl="0">
              <a:lnSpc>
                <a:spcPct val="99600"/>
              </a:lnSpc>
            </a:pPr>
            <a:r>
              <a:rPr lang="en" sz="8864" b="false" i="false" u="none" strike="noStrike" spc="-89">
                <a:solidFill>
                  <a:srgbClr val="000000"/>
                </a:solidFill>
                <a:latin typeface="LINE Seed Sans Heavy"/>
              </a:rPr>
              <a:t>YOU</a:t>
            </a:r>
          </a:p>
        </p:txBody>
      </p:sp>
      <p:sp>
        <p:nvSpPr>
          <p:cNvPr name="TextBox 10" id="10"/>
          <p:cNvSpPr txBox="true"/>
          <p:nvPr/>
        </p:nvSpPr>
        <p:spPr>
          <a:xfrm rot="5400000">
            <a:off x="-2628900" y="4305300"/>
            <a:ext cx="7975600" cy="381000"/>
          </a:xfrm>
          <a:prstGeom prst="rect">
            <a:avLst/>
          </a:prstGeom>
        </p:spPr>
        <p:txBody>
          <a:bodyPr anchor="t" rtlCol="false" lIns="0" tIns="27093" rIns="0" bIns="0"/>
          <a:lstStyle/>
          <a:p>
            <a:pPr algn="ctr" lvl="0">
              <a:lnSpc>
                <a:spcPct val="99600"/>
              </a:lnSpc>
            </a:pPr>
            <a:r>
              <a:rPr lang="en" sz="2133" b="false" i="false" u="none" strike="noStrike" spc="149">
                <a:solidFill>
                  <a:srgbClr val="000000"/>
                </a:solidFill>
                <a:latin typeface="LINE Seed Sans KR Bold"/>
              </a:rPr>
              <a:t>DESING PRESENTATION TEMPLATE</a:t>
            </a:r>
          </a:p>
        </p:txBody>
      </p:sp>
      <p:sp>
        <p:nvSpPr>
          <p:cNvPr name="TextBox 11" id="11"/>
          <p:cNvSpPr txBox="true"/>
          <p:nvPr/>
        </p:nvSpPr>
        <p:spPr>
          <a:xfrm rot="5400000">
            <a:off x="-38100" y="10934700"/>
            <a:ext cx="2819400" cy="381000"/>
          </a:xfrm>
          <a:prstGeom prst="rect">
            <a:avLst/>
          </a:prstGeom>
        </p:spPr>
        <p:txBody>
          <a:bodyPr anchor="t" rtlCol="false" lIns="0" tIns="27093" rIns="0" bIns="0"/>
          <a:lstStyle/>
          <a:p>
            <a:pPr algn="ctr" lvl="0">
              <a:lnSpc>
                <a:spcPct val="99600"/>
              </a:lnSpc>
            </a:pPr>
            <a:r>
              <a:rPr lang="en" sz="2133" b="false" i="false" u="none" strike="noStrike" spc="149">
                <a:solidFill>
                  <a:srgbClr val="000000"/>
                </a:solidFill>
                <a:latin typeface="LINE Seed Sans KR Bold"/>
              </a:rPr>
              <a:t>CODEHOWS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88200" y="11798300"/>
            <a:ext cx="4927600" cy="368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53550"/>
              </a:lnSpc>
            </a:pPr>
            <a:r>
              <a:rPr lang="en" sz="2133" b="false" i="false" u="none" strike="noStrike" spc="64">
                <a:solidFill>
                  <a:srgbClr val="000000"/>
                </a:solidFill>
                <a:latin typeface="LINE Seed Sans KR Bold"/>
              </a:rPr>
              <a:t>3M-BMS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264900" y="11785600"/>
            <a:ext cx="36703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53550"/>
              </a:lnSpc>
            </a:pPr>
            <a:r>
              <a:rPr lang="en" sz="2133" b="false" i="false" u="none" strike="noStrike" spc="64">
                <a:solidFill>
                  <a:srgbClr val="000000"/>
                </a:solidFill>
                <a:latin typeface="LINE Seed Sans KR Bold"/>
              </a:rPr>
              <a:t> MES PROJECT THE END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6840200" y="11785600"/>
            <a:ext cx="5778500" cy="3810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53550"/>
              </a:lnSpc>
            </a:pPr>
            <a:r>
              <a:rPr lang="ko-KR" sz="2133" b="false" i="false" u="none" strike="noStrike" spc="64">
                <a:solidFill>
                  <a:srgbClr val="000000"/>
                </a:solidFill>
                <a:ea typeface="LINE Seed Sans KR Bold"/>
              </a:rPr>
              <a:t>홍석민</a:t>
            </a:r>
            <a:r>
              <a:rPr lang="en-US" sz="2133" b="false" i="false" u="none" strike="noStrike" spc="64">
                <a:solidFill>
                  <a:srgbClr val="000000"/>
                </a:solidFill>
                <a:latin typeface="LINE Seed Sans KR Bold"/>
              </a:rPr>
              <a:t>(Big), </a:t>
            </a:r>
            <a:r>
              <a:rPr lang="ko-KR" sz="2133" b="false" i="false" u="none" strike="noStrike" spc="64">
                <a:solidFill>
                  <a:srgbClr val="000000"/>
                </a:solidFill>
                <a:ea typeface="LINE Seed Sans KR Bold"/>
              </a:rPr>
              <a:t>김억근</a:t>
            </a:r>
            <a:r>
              <a:rPr lang="en-US" sz="2133" b="false" i="false" u="none" strike="noStrike" spc="64">
                <a:solidFill>
                  <a:srgbClr val="000000"/>
                </a:solidFill>
                <a:latin typeface="LINE Seed Sans KR Bold"/>
              </a:rPr>
              <a:t>(Medium), </a:t>
            </a:r>
            <a:r>
              <a:rPr lang="ko-KR" sz="2133" b="false" i="false" u="none" strike="noStrike" spc="64">
                <a:solidFill>
                  <a:srgbClr val="000000"/>
                </a:solidFill>
                <a:ea typeface="LINE Seed Sans KR Bold"/>
              </a:rPr>
              <a:t>류민우</a:t>
            </a:r>
            <a:r>
              <a:rPr lang="en-US" sz="2133" b="false" i="false" u="none" strike="noStrike" spc="64">
                <a:solidFill>
                  <a:srgbClr val="000000"/>
                </a:solidFill>
                <a:latin typeface="LINE Seed Sans KR Bold"/>
              </a:rPr>
              <a:t>(Small)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1F7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178300" y="7023100"/>
            <a:ext cx="140589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791917">
            <a:off x="2235200" y="1866900"/>
            <a:ext cx="12192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16400" y="1866900"/>
            <a:ext cx="533400" cy="53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76800" y="1866900"/>
            <a:ext cx="533400" cy="533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5400000">
            <a:off x="-2616200" y="4305300"/>
            <a:ext cx="7975600" cy="381000"/>
          </a:xfrm>
          <a:prstGeom prst="rect">
            <a:avLst/>
          </a:prstGeom>
        </p:spPr>
        <p:txBody>
          <a:bodyPr anchor="t" rtlCol="false" lIns="0" tIns="27093" rIns="0" bIns="0"/>
          <a:lstStyle/>
          <a:p>
            <a:pPr algn="ctr" lvl="0">
              <a:lnSpc>
                <a:spcPct val="99600"/>
              </a:lnSpc>
            </a:pPr>
            <a:r>
              <a:rPr lang="en" sz="2133" b="false" i="false" u="none" strike="noStrike" spc="149">
                <a:solidFill>
                  <a:srgbClr val="000000"/>
                </a:solidFill>
                <a:latin typeface="LINE Seed Sans KR Bold"/>
              </a:rPr>
              <a:t>DESING PRESENTATION TEMPLATE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12000" y="2006600"/>
            <a:ext cx="8750300" cy="381000"/>
          </a:xfrm>
          <a:prstGeom prst="rect">
            <a:avLst/>
          </a:prstGeom>
        </p:spPr>
        <p:txBody>
          <a:bodyPr anchor="t" rtlCol="false" lIns="0" tIns="27093" rIns="0" bIns="0"/>
          <a:lstStyle/>
          <a:p>
            <a:pPr algn="l" lvl="0">
              <a:lnSpc>
                <a:spcPct val="99600"/>
              </a:lnSpc>
            </a:pPr>
            <a:r>
              <a:rPr lang="en" sz="2133" b="false" i="false" u="none" strike="noStrike" spc="149">
                <a:solidFill>
                  <a:srgbClr val="000000"/>
                </a:solidFill>
                <a:latin typeface="LINE Seed Sans KR Bold"/>
              </a:rPr>
              <a:t>Table of contents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39100" y="3670300"/>
            <a:ext cx="1371600" cy="110363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8864" b="false" i="false" u="none" strike="noStrike">
                <a:solidFill>
                  <a:srgbClr val="000000"/>
                </a:solidFill>
                <a:latin typeface="LINE Seed Sans KR Thin"/>
              </a:rPr>
              <a:t>1</a:t>
            </a:r>
          </a:p>
          <a:p>
            <a:pPr algn="l" lvl="0">
              <a:lnSpc>
                <a:spcPct val="116199"/>
              </a:lnSpc>
            </a:pPr>
            <a:r>
              <a:rPr lang="en" sz="8864" b="false" i="false" u="none" strike="noStrike">
                <a:solidFill>
                  <a:srgbClr val="000000"/>
                </a:solidFill>
                <a:latin typeface="LINE Seed Sans KR Thin"/>
              </a:rPr>
              <a:t>2</a:t>
            </a:r>
          </a:p>
          <a:p>
            <a:pPr algn="l" lvl="0">
              <a:lnSpc>
                <a:spcPct val="116199"/>
              </a:lnSpc>
            </a:pPr>
            <a:r>
              <a:rPr lang="en" sz="8864" b="false" i="false" u="none" strike="noStrike" spc="-89">
                <a:solidFill>
                  <a:srgbClr val="000000"/>
                </a:solidFill>
                <a:latin typeface="LINE Seed Sans KR Thin"/>
              </a:rPr>
              <a:t>3</a:t>
            </a:r>
          </a:p>
          <a:p>
            <a:pPr algn="l" lvl="0">
              <a:lnSpc>
                <a:spcPct val="116199"/>
              </a:lnSpc>
            </a:pPr>
            <a:r>
              <a:rPr lang="en" sz="8864" b="false" i="false" u="none" strike="noStrike" spc="-89">
                <a:solidFill>
                  <a:srgbClr val="000000"/>
                </a:solidFill>
                <a:latin typeface="LINE Seed Sans KR Thin"/>
              </a:rPr>
              <a:t>4</a:t>
            </a:r>
          </a:p>
          <a:p>
            <a:pPr algn="l" lvl="0">
              <a:lnSpc>
                <a:spcPct val="116199"/>
              </a:lnSpc>
            </a:pPr>
            <a:r>
              <a:rPr lang="en" sz="8864" b="false" i="false" u="none" strike="noStrike" spc="-89">
                <a:solidFill>
                  <a:srgbClr val="000000"/>
                </a:solidFill>
                <a:latin typeface="LINE Seed Sans KR Thin"/>
              </a:rPr>
              <a:t>5</a:t>
            </a:r>
          </a:p>
          <a:p>
            <a:pPr algn="l" lvl="0">
              <a:lnSpc>
                <a:spcPct val="116199"/>
              </a:lnSpc>
            </a:pPr>
            <a:r>
              <a:rPr lang="en" sz="8864" b="false" i="false" u="none" strike="noStrike" spc="-89">
                <a:solidFill>
                  <a:srgbClr val="000000"/>
                </a:solidFill>
                <a:latin typeface="LINE Seed Sans KR Thin"/>
              </a:rPr>
              <a:t>6</a:t>
            </a:r>
          </a:p>
          <a:p>
            <a:pPr algn="l" lvl="0">
              <a:lnSpc>
                <a:spcPct val="116199"/>
              </a:lnSpc>
            </a:pPr>
            <a:r>
              <a:rPr lang="en" sz="8864" b="false" i="false" u="none" strike="noStrike" spc="-89">
                <a:solidFill>
                  <a:srgbClr val="000000"/>
                </a:solidFill>
                <a:latin typeface="LINE Seed Sans KR Thin"/>
              </a:rPr>
              <a:t/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10871200"/>
            <a:ext cx="2844800" cy="2844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21060000">
            <a:off x="19875500" y="1524000"/>
            <a:ext cx="3390900" cy="3632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0">
            <a:off x="20027900" y="304800"/>
            <a:ext cx="3632200" cy="46609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5400000">
            <a:off x="-50800" y="10922000"/>
            <a:ext cx="2844800" cy="406400"/>
          </a:xfrm>
          <a:prstGeom prst="rect">
            <a:avLst/>
          </a:prstGeom>
        </p:spPr>
        <p:txBody>
          <a:bodyPr anchor="t" rtlCol="false" lIns="0" tIns="27093" rIns="0" bIns="0"/>
          <a:lstStyle/>
          <a:p>
            <a:pPr algn="ctr" lvl="0">
              <a:lnSpc>
                <a:spcPct val="99600"/>
              </a:lnSpc>
            </a:pPr>
            <a:r>
              <a:rPr lang="en" sz="2133" b="false" i="false" u="none" strike="noStrike" spc="149">
                <a:solidFill>
                  <a:srgbClr val="000000"/>
                </a:solidFill>
                <a:latin typeface="LINE Seed Sans KR Bold"/>
              </a:rPr>
              <a:t>CODEHOWS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160000" y="3670300"/>
            <a:ext cx="93980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3999" b="false" i="false" u="none" strike="noStrike">
                <a:solidFill>
                  <a:srgbClr val="000000"/>
                </a:solidFill>
                <a:latin typeface="LINE Seed Sans KR Bold"/>
              </a:rPr>
              <a:t>Overview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160000" y="4279900"/>
            <a:ext cx="94234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399" b="false" i="false" u="none" strike="noStrike">
                <a:solidFill>
                  <a:srgbClr val="000000"/>
                </a:solidFill>
                <a:ea typeface="LINE Seed Sans KR Bold"/>
              </a:rPr>
              <a:t>개요</a:t>
            </a:r>
            <a:r>
              <a:rPr lang="en-US" sz="2399" b="false" i="false" u="none" strike="noStrike">
                <a:solidFill>
                  <a:srgbClr val="000000"/>
                </a:solidFill>
                <a:latin typeface="LINE Seed Sans KR Bold"/>
              </a:rPr>
              <a:t> (</a:t>
            </a:r>
            <a:r>
              <a:rPr lang="ko-KR" sz="2399" b="false" i="false" u="none" strike="noStrike">
                <a:solidFill>
                  <a:srgbClr val="000000"/>
                </a:solidFill>
                <a:ea typeface="LINE Seed Sans KR Bold"/>
              </a:rPr>
              <a:t>주제</a:t>
            </a:r>
            <a:r>
              <a:rPr lang="en-US" sz="2399" b="false" i="false" u="none" strike="noStrike">
                <a:solidFill>
                  <a:srgbClr val="000000"/>
                </a:solidFill>
                <a:latin typeface="LINE Seed Sans KR Bold"/>
              </a:rPr>
              <a:t>, </a:t>
            </a:r>
            <a:r>
              <a:rPr lang="ko-KR" sz="2399" b="false" i="false" u="none" strike="noStrike">
                <a:solidFill>
                  <a:srgbClr val="000000"/>
                </a:solidFill>
                <a:ea typeface="LINE Seed Sans KR Bold"/>
              </a:rPr>
              <a:t>배경</a:t>
            </a:r>
            <a:r>
              <a:rPr lang="en-US" sz="2399" b="false" i="false" u="none" strike="noStrike">
                <a:solidFill>
                  <a:srgbClr val="000000"/>
                </a:solidFill>
                <a:latin typeface="LINE Seed Sans KR Bold"/>
              </a:rPr>
              <a:t>, </a:t>
            </a:r>
            <a:r>
              <a:rPr lang="ko-KR" sz="2399" b="false" i="false" u="none" strike="noStrike">
                <a:solidFill>
                  <a:srgbClr val="000000"/>
                </a:solidFill>
                <a:ea typeface="LINE Seed Sans KR Bold"/>
              </a:rPr>
              <a:t>목적</a:t>
            </a:r>
            <a:r>
              <a:rPr lang="en-US" sz="2399" b="false" i="false" u="none" strike="noStrike">
                <a:solidFill>
                  <a:srgbClr val="000000"/>
                </a:solidFill>
                <a:latin typeface="LINE Seed Sans KR Bold"/>
              </a:rPr>
              <a:t>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172700" y="5245100"/>
            <a:ext cx="93980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3999" b="false" i="false" u="none" strike="noStrike">
                <a:solidFill>
                  <a:srgbClr val="000000"/>
                </a:solidFill>
                <a:latin typeface="LINE Seed Sans KR Bold"/>
              </a:rPr>
              <a:t>Schedule Management
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172700" y="5854700"/>
            <a:ext cx="93218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399" b="false" i="false" u="none" strike="noStrike">
                <a:solidFill>
                  <a:srgbClr val="000000"/>
                </a:solidFill>
                <a:ea typeface="LINE Seed Sans KR Bold"/>
              </a:rPr>
              <a:t>일정관리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185400" y="6883400"/>
            <a:ext cx="93726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3999" b="false" i="false" u="none" strike="noStrike">
                <a:solidFill>
                  <a:srgbClr val="000000"/>
                </a:solidFill>
                <a:latin typeface="LINE Seed Sans KR Bold"/>
              </a:rPr>
              <a:t>Development Tools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185400" y="7493000"/>
            <a:ext cx="93218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399" b="false" i="false" u="none" strike="noStrike">
                <a:solidFill>
                  <a:srgbClr val="000000"/>
                </a:solidFill>
                <a:ea typeface="LINE Seed Sans KR Bold"/>
              </a:rPr>
              <a:t>개발도구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198100" y="9982200"/>
            <a:ext cx="93726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3999" b="false" i="false" u="none" strike="noStrike">
                <a:solidFill>
                  <a:srgbClr val="000000"/>
                </a:solidFill>
                <a:latin typeface="LINE Seed Sans KR Bold"/>
              </a:rPr>
              <a:t>Demonstration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98100" y="10591800"/>
            <a:ext cx="93218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399" b="false" i="false" u="none" strike="noStrike">
                <a:solidFill>
                  <a:srgbClr val="000000"/>
                </a:solidFill>
                <a:ea typeface="LINE Seed Sans KR Bold"/>
              </a:rPr>
              <a:t>시연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198100" y="11645900"/>
            <a:ext cx="93726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3999" b="false" i="false" u="none" strike="noStrike">
                <a:solidFill>
                  <a:srgbClr val="000000"/>
                </a:solidFill>
                <a:latin typeface="LINE Seed Sans KR Bold"/>
              </a:rPr>
              <a:t>Retrospective 
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198100" y="12242800"/>
            <a:ext cx="93218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399" b="false" i="false" u="none" strike="noStrike">
                <a:solidFill>
                  <a:srgbClr val="000000"/>
                </a:solidFill>
                <a:ea typeface="LINE Seed Sans KR Bold"/>
              </a:rPr>
              <a:t>회고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160000" y="8445500"/>
            <a:ext cx="93726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3999" b="false" i="false" u="none" strike="noStrike">
                <a:solidFill>
                  <a:srgbClr val="000000"/>
                </a:solidFill>
                <a:latin typeface="LINE Seed Sans KR Bold"/>
              </a:rPr>
              <a:t>Program Design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160000" y="9055100"/>
            <a:ext cx="93218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399" b="false" i="false" u="none" strike="noStrike">
                <a:solidFill>
                  <a:srgbClr val="000000"/>
                </a:solidFill>
                <a:latin typeface="LINE Seed Sans KR Bold"/>
              </a:rPr>
              <a:t>DataBase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1F7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178300" y="7023100"/>
            <a:ext cx="140589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791917">
            <a:off x="2235200" y="1866900"/>
            <a:ext cx="12192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16400" y="1866900"/>
            <a:ext cx="533400" cy="53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76800" y="1866900"/>
            <a:ext cx="533400" cy="533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5400000">
            <a:off x="-2616200" y="4305300"/>
            <a:ext cx="7975600" cy="381000"/>
          </a:xfrm>
          <a:prstGeom prst="rect">
            <a:avLst/>
          </a:prstGeom>
        </p:spPr>
        <p:txBody>
          <a:bodyPr anchor="t" rtlCol="false" lIns="0" tIns="27093" rIns="0" bIns="0"/>
          <a:lstStyle/>
          <a:p>
            <a:pPr algn="ctr" lvl="0">
              <a:lnSpc>
                <a:spcPct val="99600"/>
              </a:lnSpc>
            </a:pPr>
            <a:r>
              <a:rPr lang="en" sz="2133" b="false" i="false" u="none" strike="noStrike" spc="149">
                <a:solidFill>
                  <a:srgbClr val="000000"/>
                </a:solidFill>
                <a:latin typeface="LINE Seed Sans KR Bold"/>
              </a:rPr>
              <a:t>DESING PRESENTATION TEMPLATE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12000" y="2006600"/>
            <a:ext cx="8750300" cy="406400"/>
          </a:xfrm>
          <a:prstGeom prst="rect">
            <a:avLst/>
          </a:prstGeom>
        </p:spPr>
        <p:txBody>
          <a:bodyPr anchor="t" rtlCol="false" lIns="0" tIns="27093" rIns="0" bIns="0"/>
          <a:lstStyle/>
          <a:p>
            <a:pPr algn="l" lvl="0">
              <a:lnSpc>
                <a:spcPct val="99600"/>
              </a:lnSpc>
            </a:pPr>
            <a:r>
              <a:rPr lang="en" sz="2133" b="false" i="false" u="none" strike="noStrike" spc="149">
                <a:solidFill>
                  <a:srgbClr val="000000"/>
                </a:solidFill>
                <a:latin typeface="LINE Seed Sans KR Bold"/>
              </a:rPr>
              <a:t>3M-BMS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10871200"/>
            <a:ext cx="2844800" cy="2844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5400000">
            <a:off x="-50800" y="10922000"/>
            <a:ext cx="2844800" cy="406400"/>
          </a:xfrm>
          <a:prstGeom prst="rect">
            <a:avLst/>
          </a:prstGeom>
        </p:spPr>
        <p:txBody>
          <a:bodyPr anchor="t" rtlCol="false" lIns="0" tIns="27093" rIns="0" bIns="0"/>
          <a:lstStyle/>
          <a:p>
            <a:pPr algn="ctr" lvl="0">
              <a:lnSpc>
                <a:spcPct val="99600"/>
              </a:lnSpc>
            </a:pPr>
            <a:r>
              <a:rPr lang="en" sz="2133" b="false" i="false" u="none" strike="noStrike" spc="149">
                <a:solidFill>
                  <a:srgbClr val="000000"/>
                </a:solidFill>
                <a:latin typeface="LINE Seed Sans KR Bold"/>
              </a:rPr>
              <a:t>CODEHOWS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789900" y="2133600"/>
            <a:ext cx="33401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399" b="false" i="false" u="none" strike="noStrike">
                <a:solidFill>
                  <a:srgbClr val="000000"/>
                </a:solidFill>
                <a:latin typeface="Arial"/>
              </a:rPr>
              <a:t>Background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12000" y="3098800"/>
            <a:ext cx="6807200" cy="952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5333" b="false" i="false" u="none" strike="noStrike">
                <a:solidFill>
                  <a:srgbClr val="000000"/>
                </a:solidFill>
                <a:latin typeface="Arial"/>
              </a:rPr>
              <a:t>Overview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75500" y="5308600"/>
            <a:ext cx="2603500" cy="4699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 spc="187">
                <a:solidFill>
                  <a:srgbClr val="000000"/>
                </a:solidFill>
                <a:latin typeface="LINE Seed Sans Heavy"/>
              </a:rPr>
              <a:t>POINT 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175500" y="5930900"/>
            <a:ext cx="13703300" cy="1422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기존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도장공정은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수작업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중심의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생산관리로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인해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실시간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모니터링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, </a:t>
            </a:r>
          </a:p>
          <a:p>
            <a:pPr algn="l" lvl="0">
              <a:lnSpc>
                <a:spcPct val="116199"/>
              </a:lnSpc>
            </a:pP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작업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이력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추적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, </a:t>
            </a: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공정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최적화에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어려움이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있었음</a:t>
            </a:r>
            <a:b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</a:br>
          </a:p>
        </p:txBody>
      </p:sp>
      <p:sp>
        <p:nvSpPr>
          <p:cNvPr name="TextBox 14" id="14"/>
          <p:cNvSpPr txBox="true"/>
          <p:nvPr/>
        </p:nvSpPr>
        <p:spPr>
          <a:xfrm rot="0">
            <a:off x="7175500" y="7861300"/>
            <a:ext cx="2603500" cy="4699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 spc="187">
                <a:solidFill>
                  <a:srgbClr val="000000"/>
                </a:solidFill>
                <a:latin typeface="LINE Seed Sans Heavy"/>
              </a:rPr>
              <a:t>POINT 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75500" y="8470900"/>
            <a:ext cx="14211300" cy="14224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작업자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간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정보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공유가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제한적이고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, </a:t>
            </a: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작업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지시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및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완료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보고가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수기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방식으로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이루어짐</a:t>
            </a:r>
            <a:b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</a:br>
          </a:p>
        </p:txBody>
      </p:sp>
      <p:sp>
        <p:nvSpPr>
          <p:cNvPr name="TextBox 16" id="16"/>
          <p:cNvSpPr txBox="true"/>
          <p:nvPr/>
        </p:nvSpPr>
        <p:spPr>
          <a:xfrm rot="0">
            <a:off x="7175500" y="10515600"/>
            <a:ext cx="2603500" cy="469900"/>
          </a:xfrm>
          <a:prstGeom prst="rect">
            <a:avLst/>
          </a:prstGeom>
        </p:spPr>
        <p:txBody>
          <a:bodyPr anchor="t" rtlCol="false" lIns="0" tIns="33866" rIns="0" bIns="0"/>
          <a:lstStyle/>
          <a:p>
            <a:pPr algn="l" lvl="0">
              <a:lnSpc>
                <a:spcPct val="99600"/>
              </a:lnSpc>
            </a:pPr>
            <a:r>
              <a:rPr lang="en" sz="2666" b="false" i="false" u="none" strike="noStrike" spc="187">
                <a:solidFill>
                  <a:srgbClr val="000000"/>
                </a:solidFill>
                <a:latin typeface="LINE Seed Sans Heavy"/>
              </a:rPr>
              <a:t>POINT 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75500" y="11125200"/>
            <a:ext cx="14084300" cy="7112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공정별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생산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데이터가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분산되어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있어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분석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및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개선이</a:t>
            </a:r>
            <a:r>
              <a:rPr lang="en-US" sz="3999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  <a:t>비효율적</a:t>
            </a:r>
            <a:br>
              <a:rPr lang="ko-KR" sz="3999" b="false" i="false" u="none" strike="noStrike">
                <a:solidFill>
                  <a:srgbClr val="000000"/>
                </a:solidFill>
                <a:ea typeface="LINE Seed Sans KR Bold"/>
              </a:rPr>
            </a:br>
          </a:p>
        </p:txBody>
      </p:sp>
      <p:sp>
        <p:nvSpPr>
          <p:cNvPr name="TextBox 18" id="18"/>
          <p:cNvSpPr txBox="true"/>
          <p:nvPr/>
        </p:nvSpPr>
        <p:spPr>
          <a:xfrm rot="0">
            <a:off x="7112000" y="4051300"/>
            <a:ext cx="11430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399" b="false" i="false" u="none" strike="noStrike">
                <a:solidFill>
                  <a:srgbClr val="000000"/>
                </a:solidFill>
                <a:ea typeface="Arial"/>
              </a:rPr>
              <a:t>개요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1F7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178300" y="7023100"/>
            <a:ext cx="140589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791917">
            <a:off x="2235200" y="1866900"/>
            <a:ext cx="12192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16400" y="1866900"/>
            <a:ext cx="533400" cy="53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76800" y="1866900"/>
            <a:ext cx="533400" cy="533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5400000">
            <a:off x="-2616200" y="4305300"/>
            <a:ext cx="7975600" cy="381000"/>
          </a:xfrm>
          <a:prstGeom prst="rect">
            <a:avLst/>
          </a:prstGeom>
        </p:spPr>
        <p:txBody>
          <a:bodyPr anchor="t" rtlCol="false" lIns="0" tIns="27093" rIns="0" bIns="0"/>
          <a:lstStyle/>
          <a:p>
            <a:pPr algn="ctr" lvl="0">
              <a:lnSpc>
                <a:spcPct val="99600"/>
              </a:lnSpc>
            </a:pPr>
            <a:r>
              <a:rPr lang="en" sz="2133" b="false" i="false" u="none" strike="noStrike" spc="149">
                <a:solidFill>
                  <a:srgbClr val="000000"/>
                </a:solidFill>
                <a:latin typeface="LINE Seed Sans KR Bold"/>
              </a:rPr>
              <a:t>DESING PRESENTATION TEMPLATE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12000" y="2006600"/>
            <a:ext cx="8750300" cy="406400"/>
          </a:xfrm>
          <a:prstGeom prst="rect">
            <a:avLst/>
          </a:prstGeom>
        </p:spPr>
        <p:txBody>
          <a:bodyPr anchor="t" rtlCol="false" lIns="0" tIns="27093" rIns="0" bIns="0"/>
          <a:lstStyle/>
          <a:p>
            <a:pPr algn="l" lvl="0">
              <a:lnSpc>
                <a:spcPct val="99600"/>
              </a:lnSpc>
            </a:pPr>
            <a:r>
              <a:rPr lang="en" sz="2133" b="false" i="false" u="none" strike="noStrike" spc="149">
                <a:solidFill>
                  <a:srgbClr val="000000"/>
                </a:solidFill>
                <a:latin typeface="LINE Seed Sans KR Bold"/>
              </a:rPr>
              <a:t>3M-BMS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10871200"/>
            <a:ext cx="2844800" cy="284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6362700" y="6235700"/>
            <a:ext cx="4102100" cy="41021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715500" y="6235700"/>
            <a:ext cx="4102100" cy="41021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3081000" y="6235700"/>
            <a:ext cx="4102100" cy="41021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446500" y="6235700"/>
            <a:ext cx="4102100" cy="41021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5400000">
            <a:off x="-38100" y="10922000"/>
            <a:ext cx="2832100" cy="406400"/>
          </a:xfrm>
          <a:prstGeom prst="rect">
            <a:avLst/>
          </a:prstGeom>
        </p:spPr>
        <p:txBody>
          <a:bodyPr anchor="t" rtlCol="false" lIns="0" tIns="27093" rIns="0" bIns="0"/>
          <a:lstStyle/>
          <a:p>
            <a:pPr algn="ctr" lvl="0">
              <a:lnSpc>
                <a:spcPct val="99600"/>
              </a:lnSpc>
            </a:pPr>
            <a:r>
              <a:rPr lang="en" sz="2133" b="false" i="false" u="none" strike="noStrike" spc="149">
                <a:solidFill>
                  <a:srgbClr val="000000"/>
                </a:solidFill>
                <a:latin typeface="LINE Seed Sans KR Bold"/>
              </a:rPr>
              <a:t>CODEHOWS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789900" y="2133600"/>
            <a:ext cx="33401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399" b="false" i="false" u="none" strike="noStrike">
                <a:solidFill>
                  <a:srgbClr val="000000"/>
                </a:solidFill>
                <a:latin typeface="Arial"/>
              </a:rPr>
              <a:t>Objective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21600" y="8115300"/>
            <a:ext cx="14859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000000"/>
                </a:solidFill>
                <a:ea typeface="Arial"/>
              </a:rPr>
              <a:t>디지털화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68000" y="8115300"/>
            <a:ext cx="2514600" cy="4699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666" b="false" i="false" u="none" strike="noStrike">
                <a:solidFill>
                  <a:srgbClr val="000000"/>
                </a:solidFill>
                <a:ea typeface="Arial"/>
              </a:rPr>
              <a:t>실시간</a:t>
            </a:r>
            <a:r>
              <a:rPr lang="en-US" sz="2666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000000"/>
                </a:solidFill>
                <a:ea typeface="Arial"/>
              </a:rPr>
              <a:t>작업</a:t>
            </a:r>
            <a:r>
              <a:rPr lang="en-US" sz="2666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000000"/>
                </a:solidFill>
                <a:ea typeface="Arial"/>
              </a:rPr>
              <a:t>관리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122400" y="7874000"/>
            <a:ext cx="2108200" cy="952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666" b="false" i="false" u="none" strike="noStrike">
                <a:solidFill>
                  <a:srgbClr val="000000"/>
                </a:solidFill>
                <a:ea typeface="Arial"/>
              </a:rPr>
              <a:t>공정</a:t>
            </a:r>
            <a:r>
              <a:rPr lang="en-US" sz="2666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000000"/>
                </a:solidFill>
                <a:ea typeface="Arial"/>
              </a:rPr>
              <a:t>개선</a:t>
            </a:r>
            <a:r>
              <a:rPr lang="en-US" sz="2666" b="false" i="false" u="none" strike="noStrike">
                <a:solidFill>
                  <a:srgbClr val="000000"/>
                </a:solidFill>
                <a:latin typeface="Arial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-US" sz="2666" b="false" i="false" u="none" strike="noStrike">
                <a:solidFill>
                  <a:srgbClr val="000000"/>
                </a:solidFill>
                <a:latin typeface="Arial"/>
              </a:rPr>
              <a:t>  </a:t>
            </a:r>
            <a:r>
              <a:rPr lang="ko-KR" sz="2666" b="false" i="false" u="none" strike="noStrike">
                <a:solidFill>
                  <a:srgbClr val="000000"/>
                </a:solidFill>
                <a:ea typeface="Arial"/>
              </a:rPr>
              <a:t>및</a:t>
            </a:r>
            <a:r>
              <a:rPr lang="en-US" sz="2666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000000"/>
                </a:solidFill>
                <a:ea typeface="Arial"/>
              </a:rPr>
              <a:t>품질</a:t>
            </a:r>
            <a:r>
              <a:rPr lang="en-US" sz="2666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000000"/>
                </a:solidFill>
                <a:ea typeface="Arial"/>
              </a:rPr>
              <a:t>관리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691100" y="7874000"/>
            <a:ext cx="2159000" cy="952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ko-KR" sz="2666" b="false" i="false" u="none" strike="noStrike">
                <a:solidFill>
                  <a:srgbClr val="000000"/>
                </a:solidFill>
                <a:ea typeface="Arial"/>
              </a:rPr>
              <a:t>작업자</a:t>
            </a:r>
            <a:r>
              <a:rPr lang="en-US" sz="2666" b="false" i="false" u="none" strike="noStrike">
                <a:solidFill>
                  <a:srgbClr val="000000"/>
                </a:solidFill>
                <a:latin typeface="Arial"/>
              </a:rPr>
              <a:t> </a:t>
            </a:r>
            <a:r>
              <a:rPr lang="ko-KR" sz="2666" b="false" i="false" u="none" strike="noStrike">
                <a:solidFill>
                  <a:srgbClr val="000000"/>
                </a:solidFill>
                <a:ea typeface="Arial"/>
              </a:rPr>
              <a:t>중심의</a:t>
            </a:r>
            <a:r>
              <a:rPr lang="en-US" sz="2666" b="false" i="false" u="none" strike="noStrike">
                <a:solidFill>
                  <a:srgbClr val="000000"/>
                </a:solidFill>
                <a:latin typeface="Arial"/>
              </a:rPr>
              <a:t> </a:t>
            </a:r>
          </a:p>
          <a:p>
            <a:pPr algn="l" lvl="0">
              <a:lnSpc>
                <a:spcPct val="116199"/>
              </a:lnSpc>
            </a:pPr>
            <a:r>
              <a:rPr lang="en" sz="2666" b="false" i="false" u="none" strike="noStrike">
                <a:solidFill>
                  <a:srgbClr val="000000"/>
                </a:solidFill>
                <a:latin typeface="Arial"/>
              </a:rPr>
              <a:t>     UI/UX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12000" y="3098800"/>
            <a:ext cx="6858000" cy="952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5333" b="false" i="false" u="none" strike="noStrike">
                <a:solidFill>
                  <a:srgbClr val="000000"/>
                </a:solidFill>
                <a:latin typeface="Arial"/>
              </a:rPr>
              <a:t>Overview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7112000" y="4051300"/>
            <a:ext cx="11557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399" b="false" i="false" u="none" strike="noStrike">
                <a:solidFill>
                  <a:srgbClr val="000000"/>
                </a:solidFill>
                <a:ea typeface="Arial"/>
              </a:rPr>
              <a:t>개요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1F7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557000" y="6858000"/>
            <a:ext cx="3810000" cy="3810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7640300" y="6858000"/>
            <a:ext cx="3810000" cy="3810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5664200" y="6870700"/>
            <a:ext cx="3810000" cy="3810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-4178300" y="7023100"/>
            <a:ext cx="140589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791917">
            <a:off x="2235200" y="1866900"/>
            <a:ext cx="12192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216400" y="1866900"/>
            <a:ext cx="533400" cy="533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876800" y="1866900"/>
            <a:ext cx="533400" cy="5334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5400000">
            <a:off x="-2616200" y="4305300"/>
            <a:ext cx="7975600" cy="381000"/>
          </a:xfrm>
          <a:prstGeom prst="rect">
            <a:avLst/>
          </a:prstGeom>
        </p:spPr>
        <p:txBody>
          <a:bodyPr anchor="t" rtlCol="false" lIns="0" tIns="27093" rIns="0" bIns="0"/>
          <a:lstStyle/>
          <a:p>
            <a:pPr algn="ctr" lvl="0">
              <a:lnSpc>
                <a:spcPct val="99600"/>
              </a:lnSpc>
            </a:pPr>
            <a:r>
              <a:rPr lang="en" sz="2133" b="false" i="false" u="none" strike="noStrike" spc="149">
                <a:solidFill>
                  <a:srgbClr val="000000"/>
                </a:solidFill>
                <a:latin typeface="LINE Seed Sans KR Bold"/>
              </a:rPr>
              <a:t>DESING PRESENTATION TEMPLATE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12000" y="2006600"/>
            <a:ext cx="8750300" cy="406400"/>
          </a:xfrm>
          <a:prstGeom prst="rect">
            <a:avLst/>
          </a:prstGeom>
        </p:spPr>
        <p:txBody>
          <a:bodyPr anchor="t" rtlCol="false" lIns="0" tIns="27093" rIns="0" bIns="0"/>
          <a:lstStyle/>
          <a:p>
            <a:pPr algn="l" lvl="0">
              <a:lnSpc>
                <a:spcPct val="99600"/>
              </a:lnSpc>
            </a:pPr>
            <a:r>
              <a:rPr lang="en" sz="2133" b="false" i="false" u="none" strike="noStrike" spc="149">
                <a:solidFill>
                  <a:srgbClr val="000000"/>
                </a:solidFill>
                <a:latin typeface="LINE Seed Sans KR Bold"/>
              </a:rPr>
              <a:t>3M-BMS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0" y="10871200"/>
            <a:ext cx="2844800" cy="2844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9829800" y="8585200"/>
            <a:ext cx="1371600" cy="3429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5400000">
            <a:off x="-38100" y="10922000"/>
            <a:ext cx="2832100" cy="406400"/>
          </a:xfrm>
          <a:prstGeom prst="rect">
            <a:avLst/>
          </a:prstGeom>
        </p:spPr>
        <p:txBody>
          <a:bodyPr anchor="t" rtlCol="false" lIns="0" tIns="27093" rIns="0" bIns="0"/>
          <a:lstStyle/>
          <a:p>
            <a:pPr algn="ctr" lvl="0">
              <a:lnSpc>
                <a:spcPct val="99600"/>
              </a:lnSpc>
            </a:pPr>
            <a:r>
              <a:rPr lang="en" sz="2133" b="false" i="false" u="none" strike="noStrike" spc="149">
                <a:solidFill>
                  <a:srgbClr val="000000"/>
                </a:solidFill>
                <a:latin typeface="LINE Seed Sans KR Bold"/>
              </a:rPr>
              <a:t>CODEHOWS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37300" y="8216900"/>
            <a:ext cx="2362200" cy="1181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000000"/>
                </a:solidFill>
                <a:ea typeface="LINE Seed Sans KR Bold"/>
              </a:rPr>
              <a:t>요구사항</a:t>
            </a:r>
            <a:r>
              <a:rPr lang="en-US" sz="3333" b="false" i="false" u="none" strike="noStrike">
                <a:solidFill>
                  <a:srgbClr val="000000"/>
                </a:solidFill>
                <a:latin typeface="LINE Seed Sans KR Bold"/>
              </a:rPr>
              <a:t> </a:t>
            </a:r>
          </a:p>
          <a:p>
            <a:pPr algn="ctr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000000"/>
                </a:solidFill>
                <a:ea typeface="LINE Seed Sans KR Bold"/>
              </a:rPr>
              <a:t>기반</a:t>
            </a:r>
            <a:r>
              <a:rPr lang="en-US" sz="3333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LINE Seed Sans KR Bold"/>
              </a:rPr>
              <a:t>설계</a:t>
            </a:r>
            <a:r>
              <a:rPr lang="en-US" sz="3333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280900" y="8216900"/>
            <a:ext cx="2362200" cy="1181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000000"/>
                </a:solidFill>
                <a:ea typeface="LINE Seed Sans KR Bold"/>
              </a:rPr>
              <a:t>화면설계</a:t>
            </a:r>
            <a:r>
              <a:rPr lang="en-US" sz="3333" b="false" i="false" u="none" strike="noStrike">
                <a:solidFill>
                  <a:srgbClr val="000000"/>
                </a:solidFill>
                <a:latin typeface="LINE Seed Sans KR Bold"/>
              </a:rPr>
              <a:t>
(FrontEnd)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5824200" y="8585200"/>
            <a:ext cx="1371600" cy="3429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17678400" y="8216900"/>
            <a:ext cx="3708400" cy="1181100"/>
          </a:xfrm>
          <a:prstGeom prst="rect">
            <a:avLst/>
          </a:prstGeom>
        </p:spPr>
        <p:txBody>
          <a:bodyPr anchor="t" rtlCol="false"/>
          <a:lstStyle/>
          <a:p>
            <a:pPr algn="ctr" lvl="0">
              <a:lnSpc>
                <a:spcPct val="116199"/>
              </a:lnSpc>
            </a:pPr>
            <a:r>
              <a:rPr lang="ko-KR" sz="3333" b="false" i="false" u="none" strike="noStrike">
                <a:solidFill>
                  <a:srgbClr val="000000"/>
                </a:solidFill>
                <a:ea typeface="LINE Seed Sans KR Bold"/>
              </a:rPr>
              <a:t>비즈니스</a:t>
            </a:r>
            <a:r>
              <a:rPr lang="en-US" sz="3333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LINE Seed Sans KR Bold"/>
              </a:rPr>
              <a:t>로직</a:t>
            </a:r>
            <a:r>
              <a:rPr lang="en-US" sz="3333" b="false" i="false" u="none" strike="noStrike">
                <a:solidFill>
                  <a:srgbClr val="000000"/>
                </a:solidFill>
                <a:latin typeface="LINE Seed Sans KR Bold"/>
              </a:rPr>
              <a:t> </a:t>
            </a:r>
            <a:r>
              <a:rPr lang="ko-KR" sz="3333" b="false" i="false" u="none" strike="noStrike">
                <a:solidFill>
                  <a:srgbClr val="000000"/>
                </a:solidFill>
                <a:ea typeface="LINE Seed Sans KR Bold"/>
              </a:rPr>
              <a:t>설계</a:t>
            </a:r>
            <a:r>
              <a:rPr lang="en-US" sz="3333" b="false" i="false" u="none" strike="noStrike">
                <a:solidFill>
                  <a:srgbClr val="000000"/>
                </a:solidFill>
                <a:latin typeface="LINE Seed Sans KR Bold"/>
              </a:rPr>
              <a:t>(BackEnd)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112000" y="3098800"/>
            <a:ext cx="10795000" cy="952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5333" b="false" i="false" u="none" strike="noStrike">
                <a:solidFill>
                  <a:srgbClr val="000000"/>
                </a:solidFill>
                <a:latin typeface="LINE Seed Sans KR Bold"/>
              </a:rPr>
              <a:t>Schedule Management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112000" y="4051300"/>
            <a:ext cx="19939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399" b="false" i="false" u="none" strike="noStrike">
                <a:solidFill>
                  <a:srgbClr val="000000"/>
                </a:solidFill>
                <a:ea typeface="LINE Seed Sans KR Bold"/>
              </a:rPr>
              <a:t>일정관리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1F7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178300" y="7023100"/>
            <a:ext cx="140589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791917">
            <a:off x="2235200" y="1866900"/>
            <a:ext cx="12192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16400" y="1866900"/>
            <a:ext cx="533400" cy="53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76800" y="1866900"/>
            <a:ext cx="533400" cy="533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5400000">
            <a:off x="-2616200" y="4305300"/>
            <a:ext cx="7975600" cy="381000"/>
          </a:xfrm>
          <a:prstGeom prst="rect">
            <a:avLst/>
          </a:prstGeom>
        </p:spPr>
        <p:txBody>
          <a:bodyPr anchor="t" rtlCol="false" lIns="0" tIns="27093" rIns="0" bIns="0"/>
          <a:lstStyle/>
          <a:p>
            <a:pPr algn="ctr" lvl="0">
              <a:lnSpc>
                <a:spcPct val="99600"/>
              </a:lnSpc>
            </a:pPr>
            <a:r>
              <a:rPr lang="en" sz="2133" b="false" i="false" u="none" strike="noStrike" spc="149">
                <a:solidFill>
                  <a:srgbClr val="000000"/>
                </a:solidFill>
                <a:latin typeface="LINE Seed Sans KR Bold"/>
              </a:rPr>
              <a:t>DESING PRESENTATION TEMPLATE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10871200"/>
            <a:ext cx="2844800" cy="2844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5400000">
            <a:off x="-38100" y="10922000"/>
            <a:ext cx="2832100" cy="406400"/>
          </a:xfrm>
          <a:prstGeom prst="rect">
            <a:avLst/>
          </a:prstGeom>
        </p:spPr>
        <p:txBody>
          <a:bodyPr anchor="t" rtlCol="false" lIns="0" tIns="27093" rIns="0" bIns="0"/>
          <a:lstStyle/>
          <a:p>
            <a:pPr algn="ctr" lvl="0">
              <a:lnSpc>
                <a:spcPct val="99600"/>
              </a:lnSpc>
            </a:pPr>
            <a:r>
              <a:rPr lang="en" sz="2133" b="false" i="false" u="none" strike="noStrike" spc="149">
                <a:solidFill>
                  <a:srgbClr val="000000"/>
                </a:solidFill>
                <a:latin typeface="LINE Seed Sans KR Bold"/>
              </a:rPr>
              <a:t>CODEHOWS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0" y="3098800"/>
            <a:ext cx="7607300" cy="952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5333" b="false" i="false" u="none" strike="noStrike">
                <a:solidFill>
                  <a:srgbClr val="000000"/>
                </a:solidFill>
                <a:latin typeface="LINE Seed Sans KR Bold"/>
              </a:rPr>
              <a:t>Development Tools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12000" y="2006600"/>
            <a:ext cx="8750300" cy="406400"/>
          </a:xfrm>
          <a:prstGeom prst="rect">
            <a:avLst/>
          </a:prstGeom>
        </p:spPr>
        <p:txBody>
          <a:bodyPr anchor="t" rtlCol="false" lIns="0" tIns="27093" rIns="0" bIns="0"/>
          <a:lstStyle/>
          <a:p>
            <a:pPr algn="l" lvl="0">
              <a:lnSpc>
                <a:spcPct val="99600"/>
              </a:lnSpc>
            </a:pPr>
            <a:r>
              <a:rPr lang="en" sz="2133" b="false" i="false" u="none" strike="noStrike" spc="149">
                <a:solidFill>
                  <a:srgbClr val="000000"/>
                </a:solidFill>
                <a:latin typeface="LINE Seed Sans KR Bold"/>
              </a:rPr>
              <a:t>3M-BMS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4343400" y="6121400"/>
            <a:ext cx="18427700" cy="60071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7112000" y="4051300"/>
            <a:ext cx="20066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399" b="false" i="false" u="none" strike="noStrike">
                <a:solidFill>
                  <a:srgbClr val="000000"/>
                </a:solidFill>
                <a:ea typeface="LINE Seed Sans KR Bold"/>
              </a:rPr>
              <a:t>개발도구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1F7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178300" y="7023100"/>
            <a:ext cx="140589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791917">
            <a:off x="2235200" y="1866900"/>
            <a:ext cx="12192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16400" y="1866900"/>
            <a:ext cx="533400" cy="53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76800" y="1866900"/>
            <a:ext cx="533400" cy="533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5400000">
            <a:off x="-2616200" y="4305300"/>
            <a:ext cx="7975600" cy="381000"/>
          </a:xfrm>
          <a:prstGeom prst="rect">
            <a:avLst/>
          </a:prstGeom>
        </p:spPr>
        <p:txBody>
          <a:bodyPr anchor="t" rtlCol="false" lIns="0" tIns="27093" rIns="0" bIns="0"/>
          <a:lstStyle/>
          <a:p>
            <a:pPr algn="ctr" lvl="0">
              <a:lnSpc>
                <a:spcPct val="99600"/>
              </a:lnSpc>
            </a:pPr>
            <a:r>
              <a:rPr lang="en" sz="2133" b="false" i="false" u="none" strike="noStrike" spc="149">
                <a:solidFill>
                  <a:srgbClr val="000000"/>
                </a:solidFill>
                <a:latin typeface="LINE Seed Sans KR Bold"/>
              </a:rPr>
              <a:t>DESING PRESENTATION TEMPLATE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10871200"/>
            <a:ext cx="2844800" cy="2844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5400000">
            <a:off x="-38100" y="10922000"/>
            <a:ext cx="2832100" cy="406400"/>
          </a:xfrm>
          <a:prstGeom prst="rect">
            <a:avLst/>
          </a:prstGeom>
        </p:spPr>
        <p:txBody>
          <a:bodyPr anchor="t" rtlCol="false" lIns="0" tIns="27093" rIns="0" bIns="0"/>
          <a:lstStyle/>
          <a:p>
            <a:pPr algn="ctr" lvl="0">
              <a:lnSpc>
                <a:spcPct val="99600"/>
              </a:lnSpc>
            </a:pPr>
            <a:r>
              <a:rPr lang="en" sz="2133" b="false" i="false" u="none" strike="noStrike" spc="149">
                <a:solidFill>
                  <a:srgbClr val="000000"/>
                </a:solidFill>
                <a:latin typeface="LINE Seed Sans KR Bold"/>
              </a:rPr>
              <a:t>CODEHOWS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0" y="3098800"/>
            <a:ext cx="7607300" cy="952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5333" b="false" i="false" u="none" strike="noStrike">
                <a:solidFill>
                  <a:srgbClr val="000000"/>
                </a:solidFill>
                <a:latin typeface="LINE Seed Sans KR Bold"/>
              </a:rPr>
              <a:t>Program Design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12000" y="2006600"/>
            <a:ext cx="8750300" cy="406400"/>
          </a:xfrm>
          <a:prstGeom prst="rect">
            <a:avLst/>
          </a:prstGeom>
        </p:spPr>
        <p:txBody>
          <a:bodyPr anchor="t" rtlCol="false" lIns="0" tIns="27093" rIns="0" bIns="0"/>
          <a:lstStyle/>
          <a:p>
            <a:pPr algn="l" lvl="0">
              <a:lnSpc>
                <a:spcPct val="99600"/>
              </a:lnSpc>
            </a:pPr>
            <a:r>
              <a:rPr lang="en" sz="2133" b="false" i="false" u="none" strike="noStrike" spc="149">
                <a:solidFill>
                  <a:srgbClr val="000000"/>
                </a:solidFill>
                <a:latin typeface="LINE Seed Sans KR Bold"/>
              </a:rPr>
              <a:t>3M-BMS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12000" y="4051300"/>
            <a:ext cx="20066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399" b="false" i="false" u="none" strike="noStrike">
                <a:solidFill>
                  <a:srgbClr val="000000"/>
                </a:solidFill>
                <a:latin typeface="LINE Seed Sans KR Bold"/>
              </a:rPr>
              <a:t>DB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994400" y="4940300"/>
            <a:ext cx="7620000" cy="78359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4986000" y="4940300"/>
            <a:ext cx="7620000" cy="25400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4986000" y="7480300"/>
            <a:ext cx="7620000" cy="3797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1F7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178300" y="7023100"/>
            <a:ext cx="140589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791917">
            <a:off x="2235200" y="1866900"/>
            <a:ext cx="12192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16400" y="1866900"/>
            <a:ext cx="533400" cy="53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876800" y="1866900"/>
            <a:ext cx="533400" cy="533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5400000">
            <a:off x="-2616200" y="4305300"/>
            <a:ext cx="7975600" cy="381000"/>
          </a:xfrm>
          <a:prstGeom prst="rect">
            <a:avLst/>
          </a:prstGeom>
        </p:spPr>
        <p:txBody>
          <a:bodyPr anchor="t" rtlCol="false" lIns="0" tIns="27093" rIns="0" bIns="0"/>
          <a:lstStyle/>
          <a:p>
            <a:pPr algn="ctr" lvl="0">
              <a:lnSpc>
                <a:spcPct val="99600"/>
              </a:lnSpc>
            </a:pPr>
            <a:r>
              <a:rPr lang="en" sz="2133" b="false" i="false" u="none" strike="noStrike" spc="149">
                <a:solidFill>
                  <a:srgbClr val="000000"/>
                </a:solidFill>
                <a:latin typeface="LINE Seed Sans KR Bold"/>
              </a:rPr>
              <a:t>DESING PRESENTATION TEMPLATE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10871200"/>
            <a:ext cx="2844800" cy="2844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5400000">
            <a:off x="-38100" y="10922000"/>
            <a:ext cx="2832100" cy="406400"/>
          </a:xfrm>
          <a:prstGeom prst="rect">
            <a:avLst/>
          </a:prstGeom>
        </p:spPr>
        <p:txBody>
          <a:bodyPr anchor="t" rtlCol="false" lIns="0" tIns="27093" rIns="0" bIns="0"/>
          <a:lstStyle/>
          <a:p>
            <a:pPr algn="ctr" lvl="0">
              <a:lnSpc>
                <a:spcPct val="99600"/>
              </a:lnSpc>
            </a:pPr>
            <a:r>
              <a:rPr lang="en" sz="2133" b="false" i="false" u="none" strike="noStrike" spc="149">
                <a:solidFill>
                  <a:srgbClr val="000000"/>
                </a:solidFill>
                <a:latin typeface="LINE Seed Sans KR Bold"/>
              </a:rPr>
              <a:t>CODEHOWS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0" y="3098800"/>
            <a:ext cx="7607300" cy="952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5333" b="false" i="false" u="none" strike="noStrike">
                <a:solidFill>
                  <a:srgbClr val="000000"/>
                </a:solidFill>
                <a:latin typeface="LINE Seed Sans KR Bold"/>
              </a:rPr>
              <a:t>Program Design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12000" y="2006600"/>
            <a:ext cx="8750300" cy="406400"/>
          </a:xfrm>
          <a:prstGeom prst="rect">
            <a:avLst/>
          </a:prstGeom>
        </p:spPr>
        <p:txBody>
          <a:bodyPr anchor="t" rtlCol="false" lIns="0" tIns="27093" rIns="0" bIns="0"/>
          <a:lstStyle/>
          <a:p>
            <a:pPr algn="l" lvl="0">
              <a:lnSpc>
                <a:spcPct val="99600"/>
              </a:lnSpc>
            </a:pPr>
            <a:r>
              <a:rPr lang="en" sz="2133" b="false" i="false" u="none" strike="noStrike" spc="149">
                <a:solidFill>
                  <a:srgbClr val="000000"/>
                </a:solidFill>
                <a:latin typeface="LINE Seed Sans KR Bold"/>
              </a:rPr>
              <a:t>3M-BMS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53300" y="4051300"/>
            <a:ext cx="20066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399" b="false" i="false" u="none" strike="noStrike">
                <a:solidFill>
                  <a:srgbClr val="000000"/>
                </a:solidFill>
                <a:latin typeface="LINE Seed Sans KR Bold"/>
              </a:rPr>
              <a:t>DataBase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19200" y="279400"/>
            <a:ext cx="9702800" cy="13144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 xmlns:r="http://schemas.openxmlformats.org/officeDocument/2006/relationships">
      <p:bgPr>
        <a:solidFill>
          <a:srgbClr val="F1F7FF"/>
        </a:solidFill>
      </p:bgPr>
    </p:bg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4178300" y="7023100"/>
            <a:ext cx="140589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-10791917">
            <a:off x="2235200" y="1866900"/>
            <a:ext cx="1219200" cy="25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216400" y="1866900"/>
            <a:ext cx="533400" cy="533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876800" y="1866900"/>
            <a:ext cx="533400" cy="5334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5400000">
            <a:off x="-2616200" y="4305300"/>
            <a:ext cx="7975600" cy="381000"/>
          </a:xfrm>
          <a:prstGeom prst="rect">
            <a:avLst/>
          </a:prstGeom>
        </p:spPr>
        <p:txBody>
          <a:bodyPr anchor="t" rtlCol="false" lIns="0" tIns="27093" rIns="0" bIns="0"/>
          <a:lstStyle/>
          <a:p>
            <a:pPr algn="ctr" lvl="0">
              <a:lnSpc>
                <a:spcPct val="99600"/>
              </a:lnSpc>
            </a:pPr>
            <a:r>
              <a:rPr lang="en" sz="2133" b="false" i="false" u="none" strike="noStrike" spc="149">
                <a:solidFill>
                  <a:srgbClr val="000000"/>
                </a:solidFill>
                <a:latin typeface="LINE Seed Sans KR Bold"/>
              </a:rPr>
              <a:t>DESING PRESENTATION TEMPLATE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0" y="10871200"/>
            <a:ext cx="2844800" cy="2844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5400000">
            <a:off x="-38100" y="10934700"/>
            <a:ext cx="2819400" cy="381000"/>
          </a:xfrm>
          <a:prstGeom prst="rect">
            <a:avLst/>
          </a:prstGeom>
        </p:spPr>
        <p:txBody>
          <a:bodyPr anchor="t" rtlCol="false" lIns="0" tIns="27093" rIns="0" bIns="0"/>
          <a:lstStyle/>
          <a:p>
            <a:pPr algn="ctr" lvl="0">
              <a:lnSpc>
                <a:spcPct val="99600"/>
              </a:lnSpc>
            </a:pPr>
            <a:r>
              <a:rPr lang="en" sz="2133" b="false" i="false" u="none" strike="noStrike" spc="149">
                <a:solidFill>
                  <a:srgbClr val="000000"/>
                </a:solidFill>
                <a:latin typeface="LINE Seed Sans KR Bold"/>
              </a:rPr>
              <a:t>CODEHOWS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12000" y="2006600"/>
            <a:ext cx="8750300" cy="381000"/>
          </a:xfrm>
          <a:prstGeom prst="rect">
            <a:avLst/>
          </a:prstGeom>
        </p:spPr>
        <p:txBody>
          <a:bodyPr anchor="t" rtlCol="false" lIns="0" tIns="27093" rIns="0" bIns="0"/>
          <a:lstStyle/>
          <a:p>
            <a:pPr algn="l" lvl="0">
              <a:lnSpc>
                <a:spcPct val="99600"/>
              </a:lnSpc>
            </a:pPr>
            <a:r>
              <a:rPr lang="en" sz="2133" b="false" i="false" u="none" strike="noStrike" spc="149">
                <a:solidFill>
                  <a:srgbClr val="000000"/>
                </a:solidFill>
                <a:latin typeface="LINE Seed Sans KR Bold"/>
              </a:rPr>
              <a:t>3M-BMS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12000" y="3098800"/>
            <a:ext cx="7607300" cy="9525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5333" b="false" i="false" u="none" strike="noStrike">
                <a:solidFill>
                  <a:srgbClr val="000000"/>
                </a:solidFill>
                <a:latin typeface="LINE Seed Sans KR Bold"/>
              </a:rPr>
              <a:t>Demonstration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12000" y="4051300"/>
            <a:ext cx="2006600" cy="431800"/>
          </a:xfrm>
          <a:prstGeom prst="rect">
            <a:avLst/>
          </a:prstGeom>
        </p:spPr>
        <p:txBody>
          <a:bodyPr anchor="t" rtlCol="false"/>
          <a:lstStyle/>
          <a:p>
            <a:pPr algn="l" lvl="0">
              <a:lnSpc>
                <a:spcPct val="116199"/>
              </a:lnSpc>
            </a:pPr>
            <a:r>
              <a:rPr lang="en" sz="2399" b="false" i="false" u="none" strike="noStrike">
                <a:solidFill>
                  <a:srgbClr val="000000"/>
                </a:solidFill>
                <a:ea typeface="LINE Seed Sans KR Bold"/>
              </a:rPr>
              <a:t>시연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4109700" y="292100"/>
            <a:ext cx="9321800" cy="12687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